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Kollektif Bold" charset="1" panose="020B0604020101010102"/>
      <p:regular r:id="rId34"/>
    </p:embeddedFont>
    <p:embeddedFont>
      <p:font typeface="Public Sans Bold" charset="1" panose="00000000000000000000"/>
      <p:regular r:id="rId35"/>
    </p:embeddedFont>
    <p:embeddedFont>
      <p:font typeface="Roboto Bold" charset="1" panose="02000000000000000000"/>
      <p:regular r:id="rId36"/>
    </p:embeddedFont>
    <p:embeddedFont>
      <p:font typeface="Kollektif" charset="1" panose="020B0604020101010102"/>
      <p:regular r:id="rId37"/>
    </p:embeddedFont>
    <p:embeddedFont>
      <p:font typeface="Aileron Bold" charset="1" panose="00000800000000000000"/>
      <p:regular r:id="rId38"/>
    </p:embeddedFont>
    <p:embeddedFont>
      <p:font typeface="Roboto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VAGdiNuJo2M.mp4" Type="http://schemas.openxmlformats.org/officeDocument/2006/relationships/video"/><Relationship Id="rId12" Target="../media/VAGdiNuJo2M.mp4" Type="http://schemas.microsoft.com/office/2007/relationships/media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5회 제한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10개의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95445" y="414953"/>
            <a:ext cx="3684326" cy="94570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(무료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계정의 경우, 정신건강 큐레이팅 시스템 중 ‘근처 마음병원 찾기‘ 시스템만 이용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노출되며, 후기 제도 또한 프리미엄 병원에 한해서만 적용됨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55948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유료 계정의 경우, 의료인 / 상담심리사 큐레이팅 기능을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업로드한 포스트와 AI 대화 내역을 분석, 태그를 추출하여 간략한 요약과 함께 의료인 및 상담심리사용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상담은 비대면 상담 기능으로 무제한 제공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988" y="3965530"/>
            <a:ext cx="6828300" cy="527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1. AI기반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걱정 해결 솔루션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챗봇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가까운 정신건강의학과 찾기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소통 기능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약속 잡기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87437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5922" y="4621138"/>
            <a:ext cx="6828300" cy="285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설정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1955" y="3193861"/>
            <a:ext cx="2337373" cy="462489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529328" y="3193861"/>
            <a:ext cx="2337373" cy="4624895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4866702" y="3193861"/>
            <a:ext cx="2337373" cy="4624895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3617876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Careplus에 가입한 계정은 자신이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93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일반 계정은 일일 5회의 고민 상담, 10개의 AI 챗봇 말풍선으로 제한되어 있음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또한, 일반 계정은 의료인 큐레이팅 시스템 중 가까운 의원 찾기 시스템만 활용 가능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1,990원에 무제한 AI 고민 상담, 무제한 챗봇 기능 및 심도있는 정신건강 큐레이팅 시스템을 제공 할 것임.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432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15,000원을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병원에만 환자들이 후기를 작성할 수 있음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방문 여부를 당근마켓 직거래와 유사한 형식으로 확인하여 신뢰 가능한 별점 제도 운영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